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8288000" cy="10287000"/>
  <p:notesSz cx="6858000" cy="9144000"/>
  <p:embeddedFontLst>
    <p:embeddedFont>
      <p:font typeface="Coming Soon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hildos Arabic" charset="1" panose="00000500000000000000"/>
      <p:regular r:id="rId11"/>
    </p:embeddedFont>
    <p:embeddedFont>
      <p:font typeface="Childos Arabic Bold" charset="1" panose="00000800000000000000"/>
      <p:regular r:id="rId12"/>
    </p:embeddedFont>
    <p:embeddedFont>
      <p:font typeface="Childos Arabic Light" charset="1" panose="00000400000000000000"/>
      <p:regular r:id="rId13"/>
    </p:embeddedFont>
    <p:embeddedFont>
      <p:font typeface="Childos Arabic Medium" charset="1" panose="00000600000000000000"/>
      <p:regular r:id="rId14"/>
    </p:embeddedFont>
    <p:embeddedFont>
      <p:font typeface="Childos Arabic Semi-Bold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Relationship Id="rId7" Target="../media/image5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18.png" Type="http://schemas.openxmlformats.org/officeDocument/2006/relationships/image"/><Relationship Id="rId7" Target="../media/image5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2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3705" y="1028700"/>
            <a:ext cx="13546068" cy="8183064"/>
          </a:xfrm>
          <a:custGeom>
            <a:avLst/>
            <a:gdLst/>
            <a:ahLst/>
            <a:cxnLst/>
            <a:rect r="r" b="b" t="t" l="l"/>
            <a:pathLst>
              <a:path h="8183064" w="13546068">
                <a:moveTo>
                  <a:pt x="0" y="0"/>
                </a:moveTo>
                <a:lnTo>
                  <a:pt x="13546067" y="0"/>
                </a:lnTo>
                <a:lnTo>
                  <a:pt x="13546067" y="8183064"/>
                </a:lnTo>
                <a:lnTo>
                  <a:pt x="0" y="8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25710">
            <a:off x="207737" y="7312126"/>
            <a:ext cx="4640301" cy="4659293"/>
          </a:xfrm>
          <a:custGeom>
            <a:avLst/>
            <a:gdLst/>
            <a:ahLst/>
            <a:cxnLst/>
            <a:rect r="r" b="b" t="t" l="l"/>
            <a:pathLst>
              <a:path h="4659293" w="4640301">
                <a:moveTo>
                  <a:pt x="4640301" y="0"/>
                </a:moveTo>
                <a:lnTo>
                  <a:pt x="0" y="0"/>
                </a:lnTo>
                <a:lnTo>
                  <a:pt x="0" y="4659293"/>
                </a:lnTo>
                <a:lnTo>
                  <a:pt x="4640301" y="4659293"/>
                </a:lnTo>
                <a:lnTo>
                  <a:pt x="464030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455111" y="7337719"/>
            <a:ext cx="4589324" cy="4608107"/>
          </a:xfrm>
          <a:custGeom>
            <a:avLst/>
            <a:gdLst/>
            <a:ahLst/>
            <a:cxnLst/>
            <a:rect r="r" b="b" t="t" l="l"/>
            <a:pathLst>
              <a:path h="4608107" w="4589324">
                <a:moveTo>
                  <a:pt x="0" y="0"/>
                </a:moveTo>
                <a:lnTo>
                  <a:pt x="4589323" y="0"/>
                </a:lnTo>
                <a:lnTo>
                  <a:pt x="4589323" y="4608106"/>
                </a:lnTo>
                <a:lnTo>
                  <a:pt x="0" y="460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861380">
            <a:off x="15226476" y="-1338581"/>
            <a:ext cx="4944555" cy="11375510"/>
          </a:xfrm>
          <a:custGeom>
            <a:avLst/>
            <a:gdLst/>
            <a:ahLst/>
            <a:cxnLst/>
            <a:rect r="r" b="b" t="t" l="l"/>
            <a:pathLst>
              <a:path h="11375510" w="4944555">
                <a:moveTo>
                  <a:pt x="0" y="0"/>
                </a:moveTo>
                <a:lnTo>
                  <a:pt x="4944555" y="0"/>
                </a:lnTo>
                <a:lnTo>
                  <a:pt x="4944555" y="11375509"/>
                </a:lnTo>
                <a:lnTo>
                  <a:pt x="0" y="11375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078613">
            <a:off x="11173963" y="7783099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3"/>
                </a:lnTo>
                <a:lnTo>
                  <a:pt x="0" y="2355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546533">
            <a:off x="277199" y="774131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7"/>
                </a:lnTo>
                <a:lnTo>
                  <a:pt x="0" y="2685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1269" y="2834015"/>
            <a:ext cx="12470939" cy="3483549"/>
          </a:xfrm>
          <a:custGeom>
            <a:avLst/>
            <a:gdLst/>
            <a:ahLst/>
            <a:cxnLst/>
            <a:rect r="r" b="b" t="t" l="l"/>
            <a:pathLst>
              <a:path h="3483549" w="12470939">
                <a:moveTo>
                  <a:pt x="0" y="0"/>
                </a:moveTo>
                <a:lnTo>
                  <a:pt x="12470939" y="0"/>
                </a:lnTo>
                <a:lnTo>
                  <a:pt x="12470939" y="3483549"/>
                </a:lnTo>
                <a:lnTo>
                  <a:pt x="0" y="3483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518" y="2475555"/>
            <a:ext cx="3116430" cy="7990569"/>
          </a:xfrm>
          <a:custGeom>
            <a:avLst/>
            <a:gdLst/>
            <a:ahLst/>
            <a:cxnLst/>
            <a:rect r="r" b="b" t="t" l="l"/>
            <a:pathLst>
              <a:path h="7990569" w="3116430">
                <a:moveTo>
                  <a:pt x="0" y="0"/>
                </a:moveTo>
                <a:lnTo>
                  <a:pt x="3116430" y="0"/>
                </a:lnTo>
                <a:lnTo>
                  <a:pt x="3116430" y="7990569"/>
                </a:lnTo>
                <a:lnTo>
                  <a:pt x="0" y="7990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36780" y="6470839"/>
            <a:ext cx="4879917" cy="635000"/>
            <a:chOff x="0" y="0"/>
            <a:chExt cx="1285246" cy="1672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5246" cy="167243"/>
            </a:xfrm>
            <a:custGeom>
              <a:avLst/>
              <a:gdLst/>
              <a:ahLst/>
              <a:cxnLst/>
              <a:rect r="r" b="b" t="t" l="l"/>
              <a:pathLst>
                <a:path h="167243" w="1285246">
                  <a:moveTo>
                    <a:pt x="80911" y="0"/>
                  </a:moveTo>
                  <a:lnTo>
                    <a:pt x="1204335" y="0"/>
                  </a:lnTo>
                  <a:cubicBezTo>
                    <a:pt x="1249021" y="0"/>
                    <a:pt x="1285246" y="36225"/>
                    <a:pt x="1285246" y="80911"/>
                  </a:cubicBezTo>
                  <a:lnTo>
                    <a:pt x="1285246" y="86332"/>
                  </a:lnTo>
                  <a:cubicBezTo>
                    <a:pt x="1285246" y="131018"/>
                    <a:pt x="1249021" y="167243"/>
                    <a:pt x="1204335" y="167243"/>
                  </a:cubicBezTo>
                  <a:lnTo>
                    <a:pt x="80911" y="167243"/>
                  </a:lnTo>
                  <a:cubicBezTo>
                    <a:pt x="36225" y="167243"/>
                    <a:pt x="0" y="131018"/>
                    <a:pt x="0" y="86332"/>
                  </a:cubicBezTo>
                  <a:lnTo>
                    <a:pt x="0" y="80911"/>
                  </a:lnTo>
                  <a:cubicBezTo>
                    <a:pt x="0" y="36225"/>
                    <a:pt x="36225" y="0"/>
                    <a:pt x="8091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285246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06507" y="2953382"/>
            <a:ext cx="10074986" cy="27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3"/>
              </a:lnSpc>
            </a:pPr>
            <a:r>
              <a:rPr lang="en-US" sz="8636">
                <a:solidFill>
                  <a:srgbClr val="494F90"/>
                </a:solidFill>
                <a:latin typeface="Childos Arabic Semi-Bold"/>
              </a:rPr>
              <a:t>THE LEGEND OF ATLANTIS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701" y="6600941"/>
            <a:ext cx="4262076" cy="3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sz="2595" spc="259">
                <a:solidFill>
                  <a:srgbClr val="494F90"/>
                </a:solidFill>
                <a:latin typeface="Coming Soon"/>
              </a:rPr>
              <a:t>От The Butterfly Effect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4457">
            <a:off x="13702937" y="-313934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8"/>
                </a:lnTo>
                <a:lnTo>
                  <a:pt x="0" y="268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7312" y="5392239"/>
            <a:ext cx="8540308" cy="5260001"/>
          </a:xfrm>
          <a:custGeom>
            <a:avLst/>
            <a:gdLst/>
            <a:ahLst/>
            <a:cxnLst/>
            <a:rect r="r" b="b" t="t" l="l"/>
            <a:pathLst>
              <a:path h="5260001" w="8540308">
                <a:moveTo>
                  <a:pt x="0" y="0"/>
                </a:moveTo>
                <a:lnTo>
                  <a:pt x="8540308" y="0"/>
                </a:lnTo>
                <a:lnTo>
                  <a:pt x="8540308" y="5260000"/>
                </a:lnTo>
                <a:lnTo>
                  <a:pt x="0" y="526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3705" y="1300707"/>
            <a:ext cx="13546068" cy="8183064"/>
          </a:xfrm>
          <a:custGeom>
            <a:avLst/>
            <a:gdLst/>
            <a:ahLst/>
            <a:cxnLst/>
            <a:rect r="r" b="b" t="t" l="l"/>
            <a:pathLst>
              <a:path h="8183064" w="13546068">
                <a:moveTo>
                  <a:pt x="0" y="0"/>
                </a:moveTo>
                <a:lnTo>
                  <a:pt x="13546067" y="0"/>
                </a:lnTo>
                <a:lnTo>
                  <a:pt x="13546067" y="8183064"/>
                </a:lnTo>
                <a:lnTo>
                  <a:pt x="0" y="8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546533">
            <a:off x="903166" y="-598119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7"/>
                </a:lnTo>
                <a:lnTo>
                  <a:pt x="0" y="268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47545" y="2191679"/>
            <a:ext cx="6735017" cy="7310076"/>
          </a:xfrm>
          <a:custGeom>
            <a:avLst/>
            <a:gdLst/>
            <a:ahLst/>
            <a:cxnLst/>
            <a:rect r="r" b="b" t="t" l="l"/>
            <a:pathLst>
              <a:path h="7310076" w="6735017">
                <a:moveTo>
                  <a:pt x="0" y="0"/>
                </a:moveTo>
                <a:lnTo>
                  <a:pt x="6735017" y="0"/>
                </a:lnTo>
                <a:lnTo>
                  <a:pt x="6735017" y="7310076"/>
                </a:lnTo>
                <a:lnTo>
                  <a:pt x="0" y="7310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0362" y="8753521"/>
            <a:ext cx="4064000" cy="635000"/>
            <a:chOff x="0" y="0"/>
            <a:chExt cx="1070354" cy="167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36922" y="4533030"/>
            <a:ext cx="13014156" cy="122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4"/>
              </a:lnSpc>
            </a:pPr>
            <a:r>
              <a:rPr lang="en-US" sz="8021">
                <a:solidFill>
                  <a:srgbClr val="494F90"/>
                </a:solidFill>
                <a:latin typeface="Childos Arabic Bold"/>
              </a:rPr>
              <a:t>Какъв е нашият проект?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51062" y="8920303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The Butterfly Effect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4796" y="3051699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0" y="0"/>
                </a:moveTo>
                <a:lnTo>
                  <a:pt x="11108453" y="0"/>
                </a:lnTo>
                <a:lnTo>
                  <a:pt x="111084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9515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0" y="0"/>
                </a:moveTo>
                <a:lnTo>
                  <a:pt x="2410288" y="0"/>
                </a:lnTo>
                <a:lnTo>
                  <a:pt x="2410288" y="6180013"/>
                </a:lnTo>
                <a:lnTo>
                  <a:pt x="0" y="6180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8794423">
            <a:off x="306580" y="434659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1" y="0"/>
                </a:lnTo>
                <a:lnTo>
                  <a:pt x="3596341" y="2685267"/>
                </a:lnTo>
                <a:lnTo>
                  <a:pt x="0" y="2685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88872" y="6732418"/>
            <a:ext cx="4787825" cy="1335659"/>
          </a:xfrm>
          <a:custGeom>
            <a:avLst/>
            <a:gdLst/>
            <a:ahLst/>
            <a:cxnLst/>
            <a:rect r="r" b="b" t="t" l="l"/>
            <a:pathLst>
              <a:path h="1335659" w="4787825">
                <a:moveTo>
                  <a:pt x="0" y="0"/>
                </a:moveTo>
                <a:lnTo>
                  <a:pt x="4787825" y="0"/>
                </a:lnTo>
                <a:lnTo>
                  <a:pt x="4787825" y="1335659"/>
                </a:lnTo>
                <a:lnTo>
                  <a:pt x="0" y="1335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78372" y="6332458"/>
            <a:ext cx="3358225" cy="1889002"/>
          </a:xfrm>
          <a:custGeom>
            <a:avLst/>
            <a:gdLst/>
            <a:ahLst/>
            <a:cxnLst/>
            <a:rect r="r" b="b" t="t" l="l"/>
            <a:pathLst>
              <a:path h="1889002" w="3358225">
                <a:moveTo>
                  <a:pt x="0" y="0"/>
                </a:moveTo>
                <a:lnTo>
                  <a:pt x="3358225" y="0"/>
                </a:lnTo>
                <a:lnTo>
                  <a:pt x="3358225" y="1889002"/>
                </a:lnTo>
                <a:lnTo>
                  <a:pt x="0" y="1889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80733" y="4277881"/>
            <a:ext cx="1731237" cy="1731237"/>
          </a:xfrm>
          <a:custGeom>
            <a:avLst/>
            <a:gdLst/>
            <a:ahLst/>
            <a:cxnLst/>
            <a:rect r="r" b="b" t="t" l="l"/>
            <a:pathLst>
              <a:path h="1731237" w="1731237">
                <a:moveTo>
                  <a:pt x="0" y="0"/>
                </a:moveTo>
                <a:lnTo>
                  <a:pt x="1731237" y="0"/>
                </a:lnTo>
                <a:lnTo>
                  <a:pt x="1731237" y="1731238"/>
                </a:lnTo>
                <a:lnTo>
                  <a:pt x="0" y="1731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76739" y="1777293"/>
            <a:ext cx="2329808" cy="2329808"/>
          </a:xfrm>
          <a:custGeom>
            <a:avLst/>
            <a:gdLst/>
            <a:ahLst/>
            <a:cxnLst/>
            <a:rect r="r" b="b" t="t" l="l"/>
            <a:pathLst>
              <a:path h="2329808" w="2329808">
                <a:moveTo>
                  <a:pt x="0" y="0"/>
                </a:moveTo>
                <a:lnTo>
                  <a:pt x="2329808" y="0"/>
                </a:lnTo>
                <a:lnTo>
                  <a:pt x="2329808" y="2329808"/>
                </a:lnTo>
                <a:lnTo>
                  <a:pt x="0" y="2329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39957" y="742175"/>
            <a:ext cx="3573760" cy="2921549"/>
          </a:xfrm>
          <a:custGeom>
            <a:avLst/>
            <a:gdLst/>
            <a:ahLst/>
            <a:cxnLst/>
            <a:rect r="r" b="b" t="t" l="l"/>
            <a:pathLst>
              <a:path h="2921549" w="3573760">
                <a:moveTo>
                  <a:pt x="0" y="0"/>
                </a:moveTo>
                <a:lnTo>
                  <a:pt x="3573760" y="0"/>
                </a:lnTo>
                <a:lnTo>
                  <a:pt x="3573760" y="2921549"/>
                </a:lnTo>
                <a:lnTo>
                  <a:pt x="0" y="2921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44179" y="8090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5141" y="4578124"/>
            <a:ext cx="7677718" cy="121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8565">
                <a:solidFill>
                  <a:srgbClr val="494F90"/>
                </a:solidFill>
                <a:latin typeface="Childos Arabic Semi-Bold"/>
              </a:rPr>
              <a:t>Технологии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The Butterfly Effect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710">
            <a:off x="346672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25710">
            <a:off x="717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05925" y="9024929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12492">
            <a:off x="15746397" y="7613652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0" y="0"/>
                </a:moveTo>
                <a:lnTo>
                  <a:pt x="3522733" y="0"/>
                </a:lnTo>
                <a:lnTo>
                  <a:pt x="3522733" y="4945120"/>
                </a:lnTo>
                <a:lnTo>
                  <a:pt x="0" y="4945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078613">
            <a:off x="3540410" y="903816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694132" y="1428488"/>
            <a:ext cx="9574278" cy="7142411"/>
          </a:xfrm>
          <a:custGeom>
            <a:avLst/>
            <a:gdLst/>
            <a:ahLst/>
            <a:cxnLst/>
            <a:rect r="r" b="b" t="t" l="l"/>
            <a:pathLst>
              <a:path h="7142411" w="9574278">
                <a:moveTo>
                  <a:pt x="0" y="0"/>
                </a:moveTo>
                <a:lnTo>
                  <a:pt x="9574278" y="0"/>
                </a:lnTo>
                <a:lnTo>
                  <a:pt x="9574278" y="7142411"/>
                </a:lnTo>
                <a:lnTo>
                  <a:pt x="0" y="7142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12248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The Butterfly Effect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85041" y="4512463"/>
            <a:ext cx="11322723" cy="12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8"/>
              </a:lnSpc>
              <a:spcBef>
                <a:spcPct val="0"/>
              </a:spcBef>
            </a:pPr>
            <a:r>
              <a:rPr lang="en-US" sz="7842">
                <a:solidFill>
                  <a:srgbClr val="494F90"/>
                </a:solidFill>
                <a:latin typeface="Childos Arabic Semi-Bold"/>
              </a:rPr>
              <a:t>Процес на работа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710">
            <a:off x="346672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25710">
            <a:off x="717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05925" y="9024929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861721">
            <a:off x="-1239398" y="2843537"/>
            <a:ext cx="6827095" cy="5419352"/>
          </a:xfrm>
          <a:custGeom>
            <a:avLst/>
            <a:gdLst/>
            <a:ahLst/>
            <a:cxnLst/>
            <a:rect r="r" b="b" t="t" l="l"/>
            <a:pathLst>
              <a:path h="5419352" w="6827095">
                <a:moveTo>
                  <a:pt x="0" y="0"/>
                </a:moveTo>
                <a:lnTo>
                  <a:pt x="6827095" y="0"/>
                </a:lnTo>
                <a:lnTo>
                  <a:pt x="6827095" y="5419352"/>
                </a:lnTo>
                <a:lnTo>
                  <a:pt x="0" y="5419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12492">
            <a:off x="15746397" y="7613652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0" y="0"/>
                </a:moveTo>
                <a:lnTo>
                  <a:pt x="3522733" y="0"/>
                </a:lnTo>
                <a:lnTo>
                  <a:pt x="3522733" y="4945120"/>
                </a:lnTo>
                <a:lnTo>
                  <a:pt x="0" y="494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12248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The Butterfly Effect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078613">
            <a:off x="3540410" y="903816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70513" y="4383211"/>
            <a:ext cx="13014156" cy="234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4"/>
              </a:lnSpc>
            </a:pPr>
            <a:r>
              <a:rPr lang="en-US" sz="8021">
                <a:solidFill>
                  <a:srgbClr val="494F90"/>
                </a:solidFill>
                <a:latin typeface="Childos Arabic Bold"/>
              </a:rPr>
              <a:t>Какво е бъдещето на проекта?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9615702">
            <a:off x="15485711" y="-2346104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0" y="0"/>
                </a:moveTo>
                <a:lnTo>
                  <a:pt x="2410288" y="0"/>
                </a:lnTo>
                <a:lnTo>
                  <a:pt x="2410288" y="6180012"/>
                </a:lnTo>
                <a:lnTo>
                  <a:pt x="0" y="6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808272">
            <a:off x="7340209" y="-171194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2" y="0"/>
                </a:lnTo>
                <a:lnTo>
                  <a:pt x="3607582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97139" y="3970279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11108453" y="0"/>
                </a:moveTo>
                <a:lnTo>
                  <a:pt x="0" y="0"/>
                </a:lnTo>
                <a:lnTo>
                  <a:pt x="0" y="8229600"/>
                </a:lnTo>
                <a:lnTo>
                  <a:pt x="11108453" y="8229600"/>
                </a:lnTo>
                <a:lnTo>
                  <a:pt x="111084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862831" y="8216694"/>
            <a:ext cx="3276552" cy="3289962"/>
          </a:xfrm>
          <a:custGeom>
            <a:avLst/>
            <a:gdLst/>
            <a:ahLst/>
            <a:cxnLst/>
            <a:rect r="r" b="b" t="t" l="l"/>
            <a:pathLst>
              <a:path h="3289962" w="3276552">
                <a:moveTo>
                  <a:pt x="0" y="0"/>
                </a:moveTo>
                <a:lnTo>
                  <a:pt x="3276552" y="0"/>
                </a:lnTo>
                <a:lnTo>
                  <a:pt x="3276552" y="3289962"/>
                </a:lnTo>
                <a:lnTo>
                  <a:pt x="0" y="328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The Butterfly Effect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054156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2410288" y="0"/>
                </a:moveTo>
                <a:lnTo>
                  <a:pt x="0" y="0"/>
                </a:lnTo>
                <a:lnTo>
                  <a:pt x="0" y="6180013"/>
                </a:lnTo>
                <a:lnTo>
                  <a:pt x="2410288" y="6180013"/>
                </a:lnTo>
                <a:lnTo>
                  <a:pt x="2410288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37880" y="505953"/>
            <a:ext cx="7677718" cy="121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8565">
                <a:solidFill>
                  <a:srgbClr val="494F90"/>
                </a:solidFill>
                <a:latin typeface="Childos Arabic Semi-Bold"/>
              </a:rPr>
              <a:t>Демо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22694" y="8966123"/>
            <a:ext cx="4064000" cy="635000"/>
            <a:chOff x="0" y="0"/>
            <a:chExt cx="1070354" cy="1672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821769">
            <a:off x="15807053" y="1845193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3522734" y="0"/>
                </a:moveTo>
                <a:lnTo>
                  <a:pt x="0" y="0"/>
                </a:lnTo>
                <a:lnTo>
                  <a:pt x="0" y="4945120"/>
                </a:lnTo>
                <a:lnTo>
                  <a:pt x="3522734" y="4945120"/>
                </a:lnTo>
                <a:lnTo>
                  <a:pt x="352273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54481">
            <a:off x="15021830" y="7730261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9528762">
            <a:off x="4614452" y="-1134437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7124">
            <a:off x="-958802" y="5605859"/>
            <a:ext cx="6695776" cy="5936921"/>
          </a:xfrm>
          <a:custGeom>
            <a:avLst/>
            <a:gdLst/>
            <a:ahLst/>
            <a:cxnLst/>
            <a:rect r="r" b="b" t="t" l="l"/>
            <a:pathLst>
              <a:path h="5936921" w="6695776">
                <a:moveTo>
                  <a:pt x="0" y="0"/>
                </a:moveTo>
                <a:lnTo>
                  <a:pt x="6695776" y="0"/>
                </a:lnTo>
                <a:lnTo>
                  <a:pt x="6695776" y="5936921"/>
                </a:lnTo>
                <a:lnTo>
                  <a:pt x="0" y="5936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29017" y="9114624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The Butterfly Effect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3099139">
            <a:off x="324934" y="602632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3"/>
                </a:lnTo>
                <a:lnTo>
                  <a:pt x="0" y="2355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10592" y="4496992"/>
            <a:ext cx="13866817" cy="124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5"/>
              </a:lnSpc>
              <a:spcBef>
                <a:spcPct val="0"/>
              </a:spcBef>
            </a:pPr>
            <a:r>
              <a:rPr lang="en-US" sz="8013">
                <a:solidFill>
                  <a:srgbClr val="494F90"/>
                </a:solidFill>
                <a:latin typeface="Childos Arabic Semi-Bold"/>
              </a:rPr>
              <a:t>Нашето преживяване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454481">
            <a:off x="11457654" y="7303451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785876">
            <a:off x="11519537" y="-284861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3705" y="1028700"/>
            <a:ext cx="13546068" cy="8183064"/>
          </a:xfrm>
          <a:custGeom>
            <a:avLst/>
            <a:gdLst/>
            <a:ahLst/>
            <a:cxnLst/>
            <a:rect r="r" b="b" t="t" l="l"/>
            <a:pathLst>
              <a:path h="8183064" w="13546068">
                <a:moveTo>
                  <a:pt x="0" y="0"/>
                </a:moveTo>
                <a:lnTo>
                  <a:pt x="13546067" y="0"/>
                </a:lnTo>
                <a:lnTo>
                  <a:pt x="13546067" y="8183064"/>
                </a:lnTo>
                <a:lnTo>
                  <a:pt x="0" y="8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8490" y="3622710"/>
            <a:ext cx="11816497" cy="33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7"/>
              </a:lnSpc>
            </a:pPr>
            <a:r>
              <a:rPr lang="en-US" sz="10541">
                <a:solidFill>
                  <a:srgbClr val="494F90"/>
                </a:solidFill>
                <a:latin typeface="Childos Arabic Semi-Bold"/>
              </a:rPr>
              <a:t>Благодарим </a:t>
            </a:r>
          </a:p>
          <a:p>
            <a:pPr algn="ctr">
              <a:lnSpc>
                <a:spcPts val="8117"/>
              </a:lnSpc>
            </a:pPr>
          </a:p>
          <a:p>
            <a:pPr algn="ctr">
              <a:lnSpc>
                <a:spcPts val="8117"/>
              </a:lnSpc>
            </a:pPr>
            <a:r>
              <a:rPr lang="en-US" sz="10541">
                <a:solidFill>
                  <a:srgbClr val="494F90"/>
                </a:solidFill>
                <a:latin typeface="Childos Arabic Semi-Bold"/>
              </a:rPr>
              <a:t>за вниманието!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625710">
            <a:off x="383360" y="6731804"/>
            <a:ext cx="4640301" cy="4659293"/>
          </a:xfrm>
          <a:custGeom>
            <a:avLst/>
            <a:gdLst/>
            <a:ahLst/>
            <a:cxnLst/>
            <a:rect r="r" b="b" t="t" l="l"/>
            <a:pathLst>
              <a:path h="4659293" w="4640301">
                <a:moveTo>
                  <a:pt x="4640302" y="0"/>
                </a:moveTo>
                <a:lnTo>
                  <a:pt x="0" y="0"/>
                </a:lnTo>
                <a:lnTo>
                  <a:pt x="0" y="4659292"/>
                </a:lnTo>
                <a:lnTo>
                  <a:pt x="4640302" y="4659292"/>
                </a:lnTo>
                <a:lnTo>
                  <a:pt x="46403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0696">
            <a:off x="13702987" y="6757397"/>
            <a:ext cx="4589324" cy="4608107"/>
          </a:xfrm>
          <a:custGeom>
            <a:avLst/>
            <a:gdLst/>
            <a:ahLst/>
            <a:cxnLst/>
            <a:rect r="r" b="b" t="t" l="l"/>
            <a:pathLst>
              <a:path h="4608107" w="4589324">
                <a:moveTo>
                  <a:pt x="0" y="0"/>
                </a:moveTo>
                <a:lnTo>
                  <a:pt x="4589324" y="0"/>
                </a:lnTo>
                <a:lnTo>
                  <a:pt x="4589324" y="4608106"/>
                </a:lnTo>
                <a:lnTo>
                  <a:pt x="0" y="460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078613">
            <a:off x="11548141" y="1759823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1" y="0"/>
                </a:lnTo>
                <a:lnTo>
                  <a:pt x="3596341" y="2685268"/>
                </a:lnTo>
                <a:lnTo>
                  <a:pt x="0" y="268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439259">
            <a:off x="1191091" y="5677200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8"/>
                </a:lnTo>
                <a:lnTo>
                  <a:pt x="0" y="268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73071">
            <a:off x="12091160" y="6552118"/>
            <a:ext cx="1833347" cy="2228152"/>
          </a:xfrm>
          <a:custGeom>
            <a:avLst/>
            <a:gdLst/>
            <a:ahLst/>
            <a:cxnLst/>
            <a:rect r="r" b="b" t="t" l="l"/>
            <a:pathLst>
              <a:path h="2228152" w="1833347">
                <a:moveTo>
                  <a:pt x="0" y="0"/>
                </a:moveTo>
                <a:lnTo>
                  <a:pt x="1833347" y="0"/>
                </a:lnTo>
                <a:lnTo>
                  <a:pt x="1833347" y="2228152"/>
                </a:lnTo>
                <a:lnTo>
                  <a:pt x="0" y="222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822750">
            <a:off x="4170587" y="1333024"/>
            <a:ext cx="1876420" cy="2280501"/>
          </a:xfrm>
          <a:custGeom>
            <a:avLst/>
            <a:gdLst/>
            <a:ahLst/>
            <a:cxnLst/>
            <a:rect r="r" b="b" t="t" l="l"/>
            <a:pathLst>
              <a:path h="2280501" w="1876420">
                <a:moveTo>
                  <a:pt x="0" y="0"/>
                </a:moveTo>
                <a:lnTo>
                  <a:pt x="1876420" y="0"/>
                </a:lnTo>
                <a:lnTo>
                  <a:pt x="1876420" y="2280500"/>
                </a:lnTo>
                <a:lnTo>
                  <a:pt x="0" y="228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414009">
            <a:off x="15127482" y="410881"/>
            <a:ext cx="3959378" cy="5558071"/>
          </a:xfrm>
          <a:custGeom>
            <a:avLst/>
            <a:gdLst/>
            <a:ahLst/>
            <a:cxnLst/>
            <a:rect r="r" b="b" t="t" l="l"/>
            <a:pathLst>
              <a:path h="5558071" w="3959378">
                <a:moveTo>
                  <a:pt x="0" y="0"/>
                </a:moveTo>
                <a:lnTo>
                  <a:pt x="3959379" y="0"/>
                </a:lnTo>
                <a:lnTo>
                  <a:pt x="3959379" y="5558071"/>
                </a:lnTo>
                <a:lnTo>
                  <a:pt x="0" y="5558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81088">
            <a:off x="-1382157" y="880377"/>
            <a:ext cx="4063994" cy="5704927"/>
          </a:xfrm>
          <a:custGeom>
            <a:avLst/>
            <a:gdLst/>
            <a:ahLst/>
            <a:cxnLst/>
            <a:rect r="r" b="b" t="t" l="l"/>
            <a:pathLst>
              <a:path h="5704927" w="4063994">
                <a:moveTo>
                  <a:pt x="0" y="0"/>
                </a:moveTo>
                <a:lnTo>
                  <a:pt x="4063994" y="0"/>
                </a:lnTo>
                <a:lnTo>
                  <a:pt x="4063994" y="5704927"/>
                </a:lnTo>
                <a:lnTo>
                  <a:pt x="0" y="5704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DAF_oa0PoYQ</dc:identifier>
  <dcterms:modified xsi:type="dcterms:W3CDTF">2011-08-01T06:04:30Z</dcterms:modified>
  <cp:revision>1</cp:revision>
  <dc:title>Water Activities for Toddler</dc:title>
</cp:coreProperties>
</file>